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292" r:id="rId31"/>
    <p:sldId id="291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blicBranch" initials="P" lastIdx="2" clrIdx="0">
    <p:extLst>
      <p:ext uri="{19B8F6BF-5375-455C-9EA6-DF929625EA0E}">
        <p15:presenceInfo xmlns="" xmlns:p15="http://schemas.microsoft.com/office/powerpoint/2012/main" userId="S-1-5-21-3549342074-918175972-4272724173-26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2" y="-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21T11:19:13.784" idx="1">
    <p:pos x="6966" y="420"/>
    <p:text/>
    <p:extLst>
      <p:ext uri="{C676402C-5697-4E1C-873F-D02D1690AC5C}">
        <p15:threadingInfo xmlns=""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21T12:07:54.230" idx="2">
    <p:pos x="7062" y="356"/>
    <p:text/>
    <p:extLst>
      <p:ext uri="{C676402C-5697-4E1C-873F-D02D1690AC5C}">
        <p15:threadingInfo xmlns=""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DBB8-8524-4C7F-8184-42F7F245901B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CD24-0CA3-4911-84FE-37BAC86BC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2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DBB8-8524-4C7F-8184-42F7F245901B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CD24-0CA3-4911-84FE-37BAC86BC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1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DBB8-8524-4C7F-8184-42F7F245901B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CD24-0CA3-4911-84FE-37BAC86BC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4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DBB8-8524-4C7F-8184-42F7F245901B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CD24-0CA3-4911-84FE-37BAC86BC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7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DBB8-8524-4C7F-8184-42F7F245901B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CD24-0CA3-4911-84FE-37BAC86BC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90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DBB8-8524-4C7F-8184-42F7F245901B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CD24-0CA3-4911-84FE-37BAC86BC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88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DBB8-8524-4C7F-8184-42F7F245901B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CD24-0CA3-4911-84FE-37BAC86BC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82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DBB8-8524-4C7F-8184-42F7F245901B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CD24-0CA3-4911-84FE-37BAC86BC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6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DBB8-8524-4C7F-8184-42F7F245901B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CD24-0CA3-4911-84FE-37BAC86BC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DBB8-8524-4C7F-8184-42F7F245901B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CD24-0CA3-4911-84FE-37BAC86BC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DBB8-8524-4C7F-8184-42F7F245901B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CD24-0CA3-4911-84FE-37BAC86BC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4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4DBB8-8524-4C7F-8184-42F7F245901B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CD24-0CA3-4911-84FE-37BAC86BC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779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comments" Target="../comments/commen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974" y="1122362"/>
            <a:ext cx="10001026" cy="2782663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For an Extended Trip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14" y="3214763"/>
            <a:ext cx="9144000" cy="2551336"/>
          </a:xfrm>
        </p:spPr>
        <p:txBody>
          <a:bodyPr>
            <a:normAutofit lnSpcReduction="10000"/>
          </a:bodyPr>
          <a:lstStyle/>
          <a:p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(What You Need to Know, Before You Go)</a:t>
            </a:r>
          </a:p>
          <a:p>
            <a:pPr algn="l"/>
            <a:endParaRPr lang="en-GB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GB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Kingston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18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8042" y="355002"/>
            <a:ext cx="814353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GB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Abode</a:t>
            </a:r>
            <a:endParaRPr lang="en-GB" sz="4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</a:t>
            </a:r>
            <a:r>
              <a:rPr lang="en-GB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don't work out</a:t>
            </a:r>
          </a:p>
          <a:p>
            <a:endParaRPr lang="en-GB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 Housing </a:t>
            </a:r>
          </a:p>
          <a:p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rental</a:t>
            </a:r>
          </a:p>
          <a:p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ladder</a:t>
            </a:r>
          </a:p>
        </p:txBody>
      </p:sp>
    </p:spTree>
    <p:extLst>
      <p:ext uri="{BB962C8B-B14F-4D97-AF65-F5344CB8AC3E}">
        <p14:creationId xmlns:p14="http://schemas.microsoft.com/office/powerpoint/2010/main" val="371611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46" y="344244"/>
            <a:ext cx="10058400" cy="6253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8038" y="1882588"/>
            <a:ext cx="97356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</a:p>
          <a:p>
            <a:r>
              <a:rPr lang="en-GB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Bills </a:t>
            </a:r>
            <a:r>
              <a:rPr lang="en-GB" sz="4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council tax &amp; water rates</a:t>
            </a:r>
          </a:p>
          <a:p>
            <a:r>
              <a:rPr lang="en-GB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</a:t>
            </a:r>
            <a:r>
              <a:rPr lang="en-GB" sz="4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</a:t>
            </a:r>
          </a:p>
          <a:p>
            <a:r>
              <a:rPr lang="en-GB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Damp</a:t>
            </a:r>
            <a:endParaRPr lang="en-GB" sz="4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Gardening</a:t>
            </a:r>
            <a:endParaRPr lang="en-GB" sz="4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32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Renting</a:t>
            </a:r>
            <a:endParaRPr lang="en-GB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income</a:t>
            </a:r>
          </a:p>
          <a:p>
            <a:pPr marL="0" lvl="0" indent="0">
              <a:buNone/>
            </a:pP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lvl="0" indent="0">
              <a:buNone/>
            </a:pP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Taxable)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55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</a:t>
            </a:r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Minefield</a:t>
            </a:r>
            <a:r>
              <a:rPr lang="en-GB" dirty="0">
                <a:solidFill>
                  <a:srgbClr val="FFFF00"/>
                </a:solidFill>
              </a:rPr>
              <a:t/>
            </a:r>
            <a:br>
              <a:rPr lang="en-GB" dirty="0">
                <a:solidFill>
                  <a:srgbClr val="FFFF00"/>
                </a:solidFill>
              </a:rPr>
            </a:b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  <a:p>
            <a:pPr lvl="0"/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Non-payment</a:t>
            </a:r>
          </a:p>
          <a:p>
            <a:pPr lvl="0"/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Breakages</a:t>
            </a:r>
          </a:p>
          <a:p>
            <a:pPr lvl="0"/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Neglect</a:t>
            </a:r>
          </a:p>
          <a:p>
            <a:pPr lvl="0"/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Landlord responsible for repairs</a:t>
            </a:r>
          </a:p>
          <a:p>
            <a:pPr lvl="0"/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bills (gas certificates &amp; insurance)</a:t>
            </a:r>
          </a:p>
          <a:p>
            <a:pPr lvl="0"/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 fees</a:t>
            </a:r>
          </a:p>
          <a:p>
            <a:pPr lvl="0"/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 Landlords Association</a:t>
            </a:r>
          </a:p>
          <a:p>
            <a:pPr marL="0" indent="0">
              <a:buNone/>
            </a:pPr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89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323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</a:t>
            </a:r>
            <a:r>
              <a:rPr lang="en-GB" dirty="0">
                <a:solidFill>
                  <a:schemeClr val="accent6"/>
                </a:solidFill>
              </a:rPr>
              <a:t/>
            </a:r>
            <a:br>
              <a:rPr lang="en-GB" dirty="0">
                <a:solidFill>
                  <a:schemeClr val="accent6"/>
                </a:solidFill>
              </a:rPr>
            </a:b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lvl="0"/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Correspondence (breakdown cover, travel, health, motorhome/vehicle insurance)</a:t>
            </a:r>
          </a:p>
          <a:p>
            <a:pPr lvl="0"/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Driving licence</a:t>
            </a:r>
          </a:p>
          <a:p>
            <a:pPr lvl="0"/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 registration</a:t>
            </a:r>
          </a:p>
          <a:p>
            <a:pPr lvl="0"/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Banking</a:t>
            </a:r>
          </a:p>
          <a:p>
            <a:pPr lvl="0"/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phone</a:t>
            </a:r>
          </a:p>
          <a:p>
            <a:pPr lvl="0"/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 tax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90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</a:t>
            </a:r>
            <a:endParaRPr lang="en-GB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Redirection Service </a:t>
            </a:r>
          </a:p>
          <a:p>
            <a:pPr marL="0" indent="0">
              <a:buNone/>
            </a:pPr>
            <a:r>
              <a:rPr lang="en-GB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0"/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years</a:t>
            </a:r>
          </a:p>
          <a:p>
            <a:pPr lvl="0"/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Trustworthy friend/relative</a:t>
            </a:r>
          </a:p>
          <a:p>
            <a:pPr marL="0" indent="0">
              <a:buNone/>
            </a:pPr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en-GB" sz="1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 </a:t>
            </a:r>
          </a:p>
          <a:p>
            <a:pPr marL="0" indent="0">
              <a:buNone/>
            </a:pPr>
            <a:r>
              <a:rPr lang="en-GB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0"/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Expensive</a:t>
            </a:r>
          </a:p>
          <a:p>
            <a:pPr marL="0" indent="0">
              <a:buNone/>
            </a:pPr>
            <a:r>
              <a:rPr lang="en-GB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en-GB" sz="1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Office Box</a:t>
            </a:r>
          </a:p>
          <a:p>
            <a:pPr marL="0" indent="0">
              <a:buNone/>
            </a:pPr>
            <a:r>
              <a:rPr lang="en-GB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0"/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DVLA &amp; insurance companies require bricks and mortar premises</a:t>
            </a:r>
          </a:p>
          <a:p>
            <a:pPr marL="0" indent="0">
              <a:buNone/>
            </a:pPr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to cancel unnecessary subscriptions and junk mail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142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Banking</a:t>
            </a:r>
            <a:r>
              <a:rPr lang="en-GB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6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>
                <a:solidFill>
                  <a:srgbClr val="FFFF00"/>
                </a:solidFill>
              </a:rPr>
              <a:t>Online 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 </a:t>
            </a:r>
          </a:p>
          <a:p>
            <a:pPr lvl="0"/>
            <a:r>
              <a:rPr lang="en-GB" dirty="0">
                <a:solidFill>
                  <a:srgbClr val="FFFF00"/>
                </a:solidFill>
              </a:rPr>
              <a:t>Set up before departure – proof of residence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 </a:t>
            </a:r>
          </a:p>
          <a:p>
            <a:pPr marL="0" indent="0">
              <a:buNone/>
            </a:pPr>
            <a:r>
              <a:rPr lang="en-GB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 </a:t>
            </a:r>
          </a:p>
          <a:p>
            <a:pPr lvl="0"/>
            <a:r>
              <a:rPr lang="en-GB" dirty="0">
                <a:solidFill>
                  <a:srgbClr val="FFFF00"/>
                </a:solidFill>
              </a:rPr>
              <a:t>Set up direct debits &amp; standing orders before departure</a:t>
            </a:r>
          </a:p>
          <a:p>
            <a:pPr lvl="0"/>
            <a:r>
              <a:rPr lang="en-GB" dirty="0">
                <a:solidFill>
                  <a:srgbClr val="FFFF00"/>
                </a:solidFill>
              </a:rPr>
              <a:t>Trustworthy individual for one off bills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 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Remember to inform </a:t>
            </a:r>
            <a:r>
              <a:rPr lang="en-GB" dirty="0">
                <a:solidFill>
                  <a:srgbClr val="FFFF00"/>
                </a:solidFill>
              </a:rPr>
              <a:t>credit card company of countries en route.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92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Road</a:t>
            </a:r>
            <a:endParaRPr lang="en-GB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80" y="1825625"/>
            <a:ext cx="6482240" cy="4351338"/>
          </a:xfrm>
        </p:spPr>
      </p:pic>
    </p:spTree>
    <p:extLst>
      <p:ext uri="{BB962C8B-B14F-4D97-AF65-F5344CB8AC3E}">
        <p14:creationId xmlns:p14="http://schemas.microsoft.com/office/powerpoint/2010/main" val="325574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 Legal</a:t>
            </a:r>
            <a:endParaRPr lang="en-GB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4201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Covered for full-timing </a:t>
            </a:r>
            <a:r>
              <a:rPr lang="en-GB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 </a:t>
            </a:r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 insurance</a:t>
            </a:r>
          </a:p>
          <a:p>
            <a:pPr lvl="0"/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allowable trip duration</a:t>
            </a:r>
          </a:p>
          <a:p>
            <a:pPr lvl="0"/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Tax, MOT (if applicable).</a:t>
            </a:r>
          </a:p>
          <a:p>
            <a:pPr marL="0" indent="0">
              <a:buNone/>
            </a:pPr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Authorities can (and do) check </a:t>
            </a:r>
          </a:p>
          <a:p>
            <a:pPr marL="0" indent="0">
              <a:buNone/>
            </a:pPr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0"/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Passport, V5, MOT certificate, paid road tax</a:t>
            </a:r>
          </a:p>
          <a:p>
            <a:pPr lvl="0"/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valid MOT, ? Insured in event of accident</a:t>
            </a:r>
          </a:p>
          <a:p>
            <a:pPr marL="0" indent="0">
              <a:buNone/>
            </a:pPr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en-GB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Only </a:t>
            </a:r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recognised in UK is a UK test</a:t>
            </a:r>
          </a:p>
          <a:p>
            <a:pPr marL="0" indent="0">
              <a:buNone/>
            </a:pPr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en-GB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Combine </a:t>
            </a:r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 journey with habitation check &amp; family visits</a:t>
            </a:r>
          </a:p>
          <a:p>
            <a:pPr marL="0" indent="0">
              <a:buNone/>
            </a:pPr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en-GB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Visit </a:t>
            </a:r>
            <a:r>
              <a:rPr lang="en-GB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 and RAC websites for specific country driving guides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641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 New Motorhome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Don't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 overseas travel until you have taken delivery.</a:t>
            </a:r>
          </a:p>
          <a:p>
            <a:pPr lvl="0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a live baby, due date and delivery aren't the same</a:t>
            </a:r>
          </a:p>
          <a:p>
            <a:pPr lvl="0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 dealership in case of warranty issues</a:t>
            </a:r>
          </a:p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all systems before departure</a:t>
            </a:r>
          </a:p>
        </p:txBody>
      </p:sp>
    </p:spTree>
    <p:extLst>
      <p:ext uri="{BB962C8B-B14F-4D97-AF65-F5344CB8AC3E}">
        <p14:creationId xmlns:p14="http://schemas.microsoft.com/office/powerpoint/2010/main" val="260564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08" y="0"/>
            <a:ext cx="9221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0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96" y="0"/>
            <a:ext cx="7354955" cy="6565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270" y="1431235"/>
            <a:ext cx="2915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Health Issues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7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7338" y="2677084"/>
            <a:ext cx="88789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European Health Insurance Card (EHIC)</a:t>
            </a:r>
          </a:p>
          <a:p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Private Health Insurance</a:t>
            </a:r>
          </a:p>
          <a:p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Medication</a:t>
            </a:r>
          </a:p>
          <a:p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Routine check ups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53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" y="225909"/>
            <a:ext cx="10058400" cy="6400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9553" y="225910"/>
            <a:ext cx="4636546" cy="192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Travelling With </a:t>
            </a:r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ets </a:t>
            </a:r>
            <a:endParaRPr lang="en-GB" sz="6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0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46" y="0"/>
            <a:ext cx="7634344" cy="4956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671" y="5507915"/>
            <a:ext cx="7627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Skanka</a:t>
            </a:r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Training</a:t>
            </a:r>
            <a:endParaRPr lang="en-GB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46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Travelling Pets</a:t>
            </a:r>
            <a:r>
              <a:rPr lang="en-GB" dirty="0">
                <a:solidFill>
                  <a:srgbClr val="FFFF00"/>
                </a:solidFill>
              </a:rPr>
              <a:t/>
            </a:r>
            <a:br>
              <a:rPr lang="en-GB" dirty="0">
                <a:solidFill>
                  <a:srgbClr val="FFFF00"/>
                </a:solidFill>
              </a:rPr>
            </a:b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Dogs, cats, parrots, budgerigars</a:t>
            </a:r>
          </a:p>
          <a:p>
            <a:pPr lvl="0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away/rehome, leave with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housesitter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Dogs give security at home and abroad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with  Department for Environment, Food &amp; Rural Affairs, and Animal and Plant Health Agency (DEFRA)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0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passport</a:t>
            </a:r>
          </a:p>
          <a:p>
            <a:pPr lvl="0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Inoculations</a:t>
            </a:r>
          </a:p>
          <a:p>
            <a:pPr lvl="0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Veterinary Checks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51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  <a:endParaRPr lang="en-GB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920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of life, not 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holiday</a:t>
            </a:r>
          </a:p>
          <a:p>
            <a:pPr lvl="0"/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Mike's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ledger (Fuel, LPG, campsites, food, site seeing, ferries, sundries)</a:t>
            </a:r>
          </a:p>
          <a:p>
            <a:pPr lvl="0"/>
            <a:endParaRPr lang="en-GB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costs, record exchange rates for future planning.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18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85" y="298524"/>
            <a:ext cx="7269301" cy="4789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0310" y="5712310"/>
            <a:ext cx="8885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Money – Do Your Own Laundry 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 get your husband to do it)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3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Overseas roaming charges</a:t>
            </a:r>
          </a:p>
          <a:p>
            <a:pPr marL="0" indent="0"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Unlocked mobile phone</a:t>
            </a:r>
          </a:p>
          <a:p>
            <a:pPr marL="0" indent="0"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Wi-Fi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(basic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requirement)</a:t>
            </a:r>
          </a:p>
          <a:p>
            <a:pPr marL="0" indent="0"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Skype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61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Pack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4" y="1427592"/>
            <a:ext cx="6185647" cy="4930177"/>
          </a:xfrm>
        </p:spPr>
      </p:pic>
      <p:sp>
        <p:nvSpPr>
          <p:cNvPr id="6" name="TextBox 5"/>
          <p:cNvSpPr txBox="1"/>
          <p:nvPr/>
        </p:nvSpPr>
        <p:spPr>
          <a:xfrm>
            <a:off x="7521836" y="1427592"/>
            <a:ext cx="44083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Balance </a:t>
            </a:r>
          </a:p>
          <a:p>
            <a:endParaRPr lang="en-GB" dirty="0"/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– Space Taken – Necessity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Prioritise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Safety triangle, fire 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extinguisher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Essentials 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tool kit, camping equipment</a:t>
            </a: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of clothes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8975" y="5229270"/>
            <a:ext cx="415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need and what you want 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take aren't </a:t>
            </a: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 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thing!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58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Payload</a:t>
            </a:r>
            <a:endParaRPr lang="en-GB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vehicle 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licenced to 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a weight limit</a:t>
            </a:r>
          </a:p>
          <a:p>
            <a:pPr lvl="0"/>
            <a:endParaRPr lang="en-GB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driving licence</a:t>
            </a:r>
          </a:p>
          <a:p>
            <a:pPr marL="0" indent="0">
              <a:buNone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0641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38" y="530038"/>
            <a:ext cx="37814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8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 Waiting For?</a:t>
            </a:r>
            <a:endParaRPr lang="en-GB" sz="6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86" y="1690688"/>
            <a:ext cx="6723529" cy="4785416"/>
          </a:xfrm>
        </p:spPr>
      </p:pic>
    </p:spTree>
    <p:extLst>
      <p:ext uri="{BB962C8B-B14F-4D97-AF65-F5344CB8AC3E}">
        <p14:creationId xmlns:p14="http://schemas.microsoft.com/office/powerpoint/2010/main" val="363428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6" y="0"/>
            <a:ext cx="9498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5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4155"/>
          </a:xfrm>
        </p:spPr>
        <p:txBody>
          <a:bodyPr>
            <a:noAutofit/>
          </a:bodyPr>
          <a:lstStyle/>
          <a:p>
            <a:pPr algn="ctr"/>
            <a:r>
              <a:rPr lang="en-GB" sz="9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DIDN’T!!</a:t>
            </a:r>
            <a:endParaRPr lang="en-GB" sz="9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24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 Been On An Extended Trip?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9563"/>
            <a:ext cx="10515600" cy="2528046"/>
          </a:xfrm>
        </p:spPr>
        <p:txBody>
          <a:bodyPr>
            <a:normAutofit/>
          </a:bodyPr>
          <a:lstStyle/>
          <a:p>
            <a:pPr lvl="0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 been on a long trip? (Longer than 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months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</a:p>
          <a:p>
            <a:pPr lvl="0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one in foreseeable future?</a:t>
            </a:r>
          </a:p>
          <a:p>
            <a:pPr lvl="0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Impossible dream with nightmare potential?</a:t>
            </a:r>
          </a:p>
          <a:p>
            <a:endParaRPr lang="en-GB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86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68" y="623942"/>
            <a:ext cx="9875520" cy="6002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5313" y="3073999"/>
            <a:ext cx="3851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for big decisions</a:t>
            </a:r>
            <a:endParaRPr lang="en-GB" sz="5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4136" y="2673889"/>
            <a:ext cx="33779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Seems boring when planning a trip of a lifetime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63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69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4255" y="5056094"/>
            <a:ext cx="807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do about your home at home?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98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1299" y="1260386"/>
            <a:ext cx="79225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it empty</a:t>
            </a:r>
          </a:p>
          <a:p>
            <a:r>
              <a:rPr lang="en-GB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</a:t>
            </a:r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 it out</a:t>
            </a:r>
          </a:p>
          <a:p>
            <a:r>
              <a:rPr lang="en-GB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</a:t>
            </a:r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 and downsize</a:t>
            </a:r>
          </a:p>
          <a:p>
            <a:r>
              <a:rPr lang="en-GB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</a:t>
            </a:r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 up completely</a:t>
            </a:r>
            <a:endParaRPr lang="en-GB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95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306</Words>
  <Application>Microsoft Macintosh PowerPoint</Application>
  <PresentationFormat>Custom</PresentationFormat>
  <Paragraphs>173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Preparing For an Extended Trip </vt:lpstr>
      <vt:lpstr>PowerPoint Presentation</vt:lpstr>
      <vt:lpstr>PowerPoint Presentation</vt:lpstr>
      <vt:lpstr>PowerPoint Presentation</vt:lpstr>
      <vt:lpstr>WE DIDN’T!!</vt:lpstr>
      <vt:lpstr>Ever Been On An Extended Trip?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Renting</vt:lpstr>
      <vt:lpstr>Potential Minefield </vt:lpstr>
      <vt:lpstr>Address </vt:lpstr>
      <vt:lpstr>Post</vt:lpstr>
      <vt:lpstr> Banking </vt:lpstr>
      <vt:lpstr>On The Road</vt:lpstr>
      <vt:lpstr>Stay Legal</vt:lpstr>
      <vt:lpstr>Brand New Motorhome</vt:lpstr>
      <vt:lpstr>PowerPoint Presentation</vt:lpstr>
      <vt:lpstr>PowerPoint Presentation</vt:lpstr>
      <vt:lpstr>PowerPoint Presentation</vt:lpstr>
      <vt:lpstr>PowerPoint Presentation</vt:lpstr>
      <vt:lpstr>Travelling Pets </vt:lpstr>
      <vt:lpstr>Budget</vt:lpstr>
      <vt:lpstr>PowerPoint Presentation</vt:lpstr>
      <vt:lpstr>Communication </vt:lpstr>
      <vt:lpstr>What To Pack</vt:lpstr>
      <vt:lpstr>Payload</vt:lpstr>
      <vt:lpstr>PowerPoint Presentation</vt:lpstr>
      <vt:lpstr>PowerPoint Presentation</vt:lpstr>
      <vt:lpstr>What Are You Waiting For?</vt:lpstr>
    </vt:vector>
  </TitlesOfParts>
  <Company>NCC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an Extended Trip</dc:title>
  <dc:creator>PublicBranch</dc:creator>
  <cp:lastModifiedBy>Daniel</cp:lastModifiedBy>
  <cp:revision>22</cp:revision>
  <dcterms:created xsi:type="dcterms:W3CDTF">2015-03-21T10:59:01Z</dcterms:created>
  <dcterms:modified xsi:type="dcterms:W3CDTF">2015-04-16T11:05:31Z</dcterms:modified>
</cp:coreProperties>
</file>